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8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ppt/slides/slide2.xml" ContentType="application/vnd.openxmlformats-officedocument.presentationml.slide+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Default Extension="pdf" ContentType="application/pdf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Default Extension="jpeg" ContentType="image/jpeg"/>
  <Override PartName="/ppt/tableStyles.xml" ContentType="application/vnd.openxmlformats-officedocument.presentationml.tableStyles+xml"/>
  <Override PartName="/ppt/slideLayouts/slideLayout4.xml" ContentType="application/vnd.openxmlformats-officedocument.presentationml.slideLayout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7" r:id="rId2"/>
    <p:sldId id="259" r:id="rId3"/>
  </p:sldIdLst>
  <p:sldSz cx="9144000" cy="6858000" type="screen4x3"/>
  <p:notesSz cx="6858000" cy="9144000"/>
  <p:defaultTextStyle>
    <a:defPPr>
      <a:defRPr lang="ja-JP"/>
    </a:defPPr>
    <a:lvl1pPr marL="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2696" y="-9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handoutMaster" Target="handoutMasters/handoutMaster1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A09673-881E-AD4A-9DA4-9243ABD91B2D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AB7514-AB67-2D44-8946-60945EA18348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D9CE78-AB52-9D41-B7AA-F1E7E4971564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5EEEC1-542C-4B44-8CEB-2E53AE5A6AB9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 サブタイトルの書式設定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セクション ヘッダ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タイトルと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縦書きタイトル/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d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df"/><Relationship Id="rId3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図 11" descr="ppH-1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0" y="198192"/>
            <a:ext cx="9144000" cy="646161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図 9" descr="ppH-2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0" y="198192"/>
            <a:ext cx="9144000" cy="646161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0</Words>
  <Application>Microsoft Macintosh PowerPoint</Application>
  <PresentationFormat>画面に合わせる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デザイン テンプレート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3" baseType="lpstr">
      <vt:lpstr>Office テーマ</vt:lpstr>
      <vt:lpstr>スライド 1</vt:lpstr>
      <vt:lpstr>スライド 2</vt:lpstr>
    </vt:vector>
  </TitlesOfParts>
  <Company>211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211k-2</dc:creator>
  <cp:lastModifiedBy>211k-2</cp:lastModifiedBy>
  <cp:revision>8</cp:revision>
  <dcterms:created xsi:type="dcterms:W3CDTF">2010-12-02T08:09:13Z</dcterms:created>
  <dcterms:modified xsi:type="dcterms:W3CDTF">2010-12-02T08:36:52Z</dcterms:modified>
</cp:coreProperties>
</file>