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9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9673-881E-AD4A-9DA4-9243ABD91B2D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B7514-AB67-2D44-8946-60945EA18348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9CE78-AB52-9D41-B7AA-F1E7E4971564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EEEC1-542C-4B44-8CEB-2E53AE5A6AB9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 descr="ppE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 descr="ppE-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Macintosh PowerPoint</Application>
  <PresentationFormat>画面に合わせる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Company>211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211k-2</dc:creator>
  <cp:lastModifiedBy>211k-2</cp:lastModifiedBy>
  <cp:revision>5</cp:revision>
  <dcterms:created xsi:type="dcterms:W3CDTF">2010-12-02T08:09:13Z</dcterms:created>
  <dcterms:modified xsi:type="dcterms:W3CDTF">2010-12-02T08:29:15Z</dcterms:modified>
</cp:coreProperties>
</file>