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 descr="ppC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 descr="ppC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3</cp:revision>
  <dcterms:created xsi:type="dcterms:W3CDTF">2010-12-02T08:09:13Z</dcterms:created>
  <dcterms:modified xsi:type="dcterms:W3CDTF">2010-12-02T08:24:23Z</dcterms:modified>
</cp:coreProperties>
</file>