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8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9" r:id="rId3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696" y="-9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9673-881E-AD4A-9DA4-9243ABD91B2D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B7514-AB67-2D44-8946-60945EA18348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D9CE78-AB52-9D41-B7AA-F1E7E4971564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5EEEC1-542C-4B44-8CEB-2E53AE5A6AB9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 ヘッダ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と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/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3FEBA-95AF-DE4F-B731-1EC798DF0A76}" type="datetimeFigureOut">
              <a:rPr lang="ja-JP" altLang="en-US" smtClean="0"/>
              <a:t>10.12.2</a:t>
            </a:fld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22F24-996D-8444-B987-77F95FFD093C}" type="slidenum">
              <a:rPr lang="ja-JP" altLang="en-US" smtClean="0"/>
              <a:t>‹#›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d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df"/><Relationship Id="rId3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 descr="ppB-1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 descr="ppB-2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0" y="198192"/>
            <a:ext cx="9144000" cy="64616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Macintosh PowerPoint</Application>
  <PresentationFormat>画面に合わせる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デザイン テンプレート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テーマ</vt:lpstr>
      <vt:lpstr>スライド 1</vt:lpstr>
      <vt:lpstr>スライド 2</vt:lpstr>
    </vt:vector>
  </TitlesOfParts>
  <Company>211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211k-2</dc:creator>
  <cp:lastModifiedBy>211k-2</cp:lastModifiedBy>
  <cp:revision>2</cp:revision>
  <dcterms:created xsi:type="dcterms:W3CDTF">2010-12-02T08:09:13Z</dcterms:created>
  <dcterms:modified xsi:type="dcterms:W3CDTF">2010-12-02T08:21:09Z</dcterms:modified>
</cp:coreProperties>
</file>